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4" r:id="rId5"/>
    <p:sldId id="263" r:id="rId6"/>
    <p:sldId id="261" r:id="rId7"/>
    <p:sldId id="260" r:id="rId8"/>
    <p:sldId id="265" r:id="rId9"/>
    <p:sldId id="266" r:id="rId10"/>
    <p:sldId id="267" r:id="rId11"/>
    <p:sldId id="257" r:id="rId12"/>
    <p:sldId id="25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AE43-B4BD-496F-85CC-E646EEC18130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639B-65BC-490F-9398-D7E53B29D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9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AE43-B4BD-496F-85CC-E646EEC18130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639B-65BC-490F-9398-D7E53B29D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011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AE43-B4BD-496F-85CC-E646EEC18130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639B-65BC-490F-9398-D7E53B29D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467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AE43-B4BD-496F-85CC-E646EEC18130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639B-65BC-490F-9398-D7E53B29D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465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AE43-B4BD-496F-85CC-E646EEC18130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639B-65BC-490F-9398-D7E53B29D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682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AE43-B4BD-496F-85CC-E646EEC18130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639B-65BC-490F-9398-D7E53B29D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739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AE43-B4BD-496F-85CC-E646EEC18130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639B-65BC-490F-9398-D7E53B29D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522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AE43-B4BD-496F-85CC-E646EEC18130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639B-65BC-490F-9398-D7E53B29D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274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AE43-B4BD-496F-85CC-E646EEC18130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639B-65BC-490F-9398-D7E53B29D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325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AE43-B4BD-496F-85CC-E646EEC18130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639B-65BC-490F-9398-D7E53B29D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510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AE43-B4BD-496F-85CC-E646EEC18130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639B-65BC-490F-9398-D7E53B29D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980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2AE43-B4BD-496F-85CC-E646EEC18130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7639B-65BC-490F-9398-D7E53B29D2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44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avmir.ru/wp-content/uploads/2016/09/3254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 descr="Андрей Туркин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21" y="603591"/>
            <a:ext cx="5088901" cy="5650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6163406" y="738526"/>
            <a:ext cx="523142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Андрей Туркин</a:t>
            </a:r>
            <a:endParaRPr lang="ru-RU" sz="8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43601" y="3578442"/>
            <a:ext cx="60050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«В» ЦСН ФСБ России. Позывной «Черкес».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813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77614" y="769053"/>
            <a:ext cx="575016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Андрей </a:t>
            </a:r>
            <a:r>
              <a:rPr lang="ru-RU" sz="8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Велько</a:t>
            </a:r>
            <a:endParaRPr lang="ru-RU" sz="8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44669" y="3859793"/>
            <a:ext cx="60050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«В» ЦСН ФСБ России.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763" y="764903"/>
            <a:ext cx="4214271" cy="5082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40990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14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112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05046" y="738526"/>
            <a:ext cx="68228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 Разумовский</a:t>
            </a:r>
            <a:endParaRPr lang="ru-RU" sz="8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43601" y="3578442"/>
            <a:ext cx="60050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«В» ЦСН ФСБ России. Позывной «Майор».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63" y="418569"/>
            <a:ext cx="4336553" cy="6001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03771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80664" y="615433"/>
            <a:ext cx="523142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Олег Ильин</a:t>
            </a:r>
            <a:endParaRPr lang="ru-RU" sz="8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08090" y="3508103"/>
            <a:ext cx="65765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«В» ЦСН ФСБ России. Позывной «Маячок».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96" y="545461"/>
            <a:ext cx="4411655" cy="5495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65450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87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23798" y="738526"/>
            <a:ext cx="56710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 </a:t>
            </a:r>
            <a:r>
              <a:rPr lang="ru-RU" sz="8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Катасонов</a:t>
            </a:r>
            <a:endParaRPr lang="ru-RU" sz="8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67756" y="3666362"/>
            <a:ext cx="60050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«В» ЦСН ФСБ России. 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71" y="596873"/>
            <a:ext cx="4361655" cy="5392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36138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08330" y="720942"/>
            <a:ext cx="601393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Денис Пудовкин</a:t>
            </a:r>
            <a:endParaRPr lang="ru-RU" sz="8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14900" y="3552065"/>
            <a:ext cx="62864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«В» ЦСН ФСБ России. Позывной «Гусар».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905" y="607377"/>
            <a:ext cx="3006709" cy="5643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06657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80190" y="729733"/>
            <a:ext cx="60717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</a:t>
            </a:r>
          </a:p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Кузнецов</a:t>
            </a:r>
            <a:endParaRPr lang="ru-RU" sz="8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80189" y="3648780"/>
            <a:ext cx="64019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«В» ЦСН ФСБ России. Позывной «Домовой».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13" y="655350"/>
            <a:ext cx="3531763" cy="5402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32089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889714" y="685773"/>
            <a:ext cx="5377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Олег Лоськов</a:t>
            </a:r>
            <a:endParaRPr lang="ru-RU" sz="8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77608" y="3631194"/>
            <a:ext cx="62864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«А» ЦСН ФСБ России.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84" y="1017598"/>
            <a:ext cx="4387240" cy="4550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25641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16062" y="720942"/>
            <a:ext cx="567103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Перов</a:t>
            </a:r>
            <a:endParaRPr lang="ru-RU" sz="8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0216" y="3631194"/>
            <a:ext cx="65501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«А» ЦСН ФСБ России. Позывной «Пух». 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26" y="738526"/>
            <a:ext cx="3896435" cy="5371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3179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39156" y="720942"/>
            <a:ext cx="580292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Вячеслав Маляров</a:t>
            </a:r>
            <a:endParaRPr lang="ru-RU" sz="8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10557" y="4044433"/>
            <a:ext cx="65414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«А» ЦСН ФСБ России. 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23" y="738526"/>
            <a:ext cx="3873732" cy="5345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300874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124</Words>
  <Application>Microsoft Office PowerPoint</Application>
  <PresentationFormat>Широкоэкранный</PresentationFormat>
  <Paragraphs>21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I_Sudnikova</dc:creator>
  <cp:lastModifiedBy>I_Sudnikova</cp:lastModifiedBy>
  <cp:revision>4</cp:revision>
  <dcterms:created xsi:type="dcterms:W3CDTF">2022-08-22T14:38:33Z</dcterms:created>
  <dcterms:modified xsi:type="dcterms:W3CDTF">2022-08-22T15:05:41Z</dcterms:modified>
</cp:coreProperties>
</file>